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7"/>
  </p:notesMasterIdLst>
  <p:sldIdLst>
    <p:sldId id="257" r:id="rId2"/>
    <p:sldId id="271" r:id="rId3"/>
    <p:sldId id="282" r:id="rId4"/>
    <p:sldId id="283" r:id="rId5"/>
    <p:sldId id="272" r:id="rId6"/>
    <p:sldId id="284" r:id="rId7"/>
    <p:sldId id="285" r:id="rId8"/>
    <p:sldId id="317" r:id="rId9"/>
    <p:sldId id="318" r:id="rId10"/>
    <p:sldId id="287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322" r:id="rId21"/>
    <p:sldId id="323" r:id="rId22"/>
    <p:sldId id="297" r:id="rId23"/>
    <p:sldId id="310" r:id="rId24"/>
    <p:sldId id="298" r:id="rId25"/>
    <p:sldId id="311" r:id="rId26"/>
    <p:sldId id="299" r:id="rId27"/>
    <p:sldId id="319" r:id="rId28"/>
    <p:sldId id="320" r:id="rId29"/>
    <p:sldId id="321" r:id="rId30"/>
    <p:sldId id="312" r:id="rId31"/>
    <p:sldId id="300" r:id="rId32"/>
    <p:sldId id="313" r:id="rId33"/>
    <p:sldId id="301" r:id="rId34"/>
    <p:sldId id="314" r:id="rId35"/>
    <p:sldId id="302" r:id="rId36"/>
    <p:sldId id="315" r:id="rId37"/>
    <p:sldId id="303" r:id="rId38"/>
    <p:sldId id="316" r:id="rId39"/>
    <p:sldId id="304" r:id="rId40"/>
    <p:sldId id="306" r:id="rId41"/>
    <p:sldId id="305" r:id="rId42"/>
    <p:sldId id="307" r:id="rId43"/>
    <p:sldId id="308" r:id="rId44"/>
    <p:sldId id="309" r:id="rId45"/>
    <p:sldId id="27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https://www.bloomberg.com/graphics/2023-black-lives-matter-equal-opportunity-corporate-diversity/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https://www.bloomberg.com/graphics/2023-black-lives-matter-equal-opportunity-corporate-diversity/</a:t>
            </a:r>
          </a:p>
          <a:p>
            <a:r>
              <a:rPr lang="en-US" dirty="0"/>
              <a:t>https://www.census.gov/2020results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64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4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https://www.cloudskillsboost.google/course_templates/981/labs/514648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https://huggingface.co/blog/leonardlin/chinese-llm-censorship-analysis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6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https://www.yahoo.com/tech/google-pauses-absurdly-woke-gemini-153833934.html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https://archive.is/vOTJC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6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https://archive.is/dwbY0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0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https://ai.google/static/documents/EN-AI-Principles.pdf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10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https://ai.google/responsibility/principles/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0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https://ai.google/responsibility/principles/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527030-0178-A6BA-47C3-C321DDCC3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09" y="789281"/>
            <a:ext cx="547163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7E774-E81D-6840-7001-833D66C8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5434"/>
            <a:ext cx="12192000" cy="24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5F1C8-779A-1356-A4CB-98102343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00" y="211325"/>
            <a:ext cx="9526601" cy="64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DB0E4-21EA-5FB8-6395-BB70AD9C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2381159"/>
            <a:ext cx="10021168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C16C3-92EA-9D24-CC84-5620E20A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98771"/>
            <a:ext cx="9045724" cy="66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E8FD9-18AF-0AEF-6143-A273C769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858"/>
            <a:ext cx="12192000" cy="24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2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118C4-3E2B-D28A-C5D0-F8CEF731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95"/>
            <a:ext cx="12192000" cy="60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FA364-D9AC-47E8-5627-1A5D734E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14" y="378297"/>
            <a:ext cx="4099915" cy="218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00F00-C4EA-A2CF-E355-D0B4B035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77" y="4292574"/>
            <a:ext cx="5898391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9918A-0349-6DB3-318E-EEA1EA4A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073" y="1062890"/>
            <a:ext cx="3810330" cy="2240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B3CFE-DE09-03D9-BAF6-3306E00CB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298" y="3919987"/>
            <a:ext cx="3802710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E4AAC-9E04-3D42-0E75-D1890A01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654"/>
            <a:ext cx="12192000" cy="48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78961-47FC-196C-CC66-6F24E657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33" y="1005358"/>
            <a:ext cx="7529182" cy="48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1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EBC82-7913-D5D9-4355-B8A9ED34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20" y="1104698"/>
            <a:ext cx="7140559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0774D-5EF7-E99E-D34B-F79EDC1B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55" y="0"/>
            <a:ext cx="420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9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19E30-E7C6-8CAF-90D4-810E4DC4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8" y="1537964"/>
            <a:ext cx="11846324" cy="37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B1461-1F79-C82C-C9A1-61E9F2B7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2" y="99117"/>
            <a:ext cx="9284676" cy="66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BB36DB-331C-DFF8-1270-6F31CD9C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527"/>
            <a:ext cx="12192000" cy="62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2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48C9F1-5EDD-9E77-E8AB-C5D11BF8D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85" y="0"/>
            <a:ext cx="752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8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3CCE4-4D34-0FB6-C5C4-8BCEC8C8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3" y="0"/>
            <a:ext cx="1064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6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06584-289E-3AD4-B868-5044E5E5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24" y="0"/>
            <a:ext cx="10026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67812-B311-E418-0B2B-34A96B7E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85"/>
            <a:ext cx="12192000" cy="65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89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if You Gaze Long Enough into an Abyss, The Abyss Will Gaze Back into You -  Friedrich Nietzsche Poster 8x12 Inch Retro Vintage Metal Sign Home Man ...">
            <a:extLst>
              <a:ext uri="{FF2B5EF4-FFF2-40B4-BE49-F238E27FC236}">
                <a16:creationId xmlns:a16="http://schemas.microsoft.com/office/drawing/2014/main" id="{69DE5D98-DF0B-F15A-5FC5-DBF85257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81" y="65454"/>
            <a:ext cx="10090638" cy="672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57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3847B-B34A-641C-A527-99770C34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0" y="666018"/>
            <a:ext cx="11872860" cy="552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3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084B9B-393C-7D7E-5140-B0880F65D87A}"/>
              </a:ext>
            </a:extLst>
          </p:cNvPr>
          <p:cNvGrpSpPr/>
          <p:nvPr/>
        </p:nvGrpSpPr>
        <p:grpSpPr>
          <a:xfrm>
            <a:off x="0" y="155328"/>
            <a:ext cx="12192000" cy="6547344"/>
            <a:chOff x="0" y="155328"/>
            <a:chExt cx="12192000" cy="6547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F8A4FA-3750-4730-43E4-6E0A7DD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328"/>
              <a:ext cx="12192000" cy="65473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0443F4-0D4C-99A8-09C4-B75CE13F2DE8}"/>
                </a:ext>
              </a:extLst>
            </p:cNvPr>
            <p:cNvSpPr txBox="1"/>
            <p:nvPr/>
          </p:nvSpPr>
          <p:spPr>
            <a:xfrm>
              <a:off x="850231" y="3553326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57.8%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6376E5-F9ED-A58C-33AB-DA12C47C0A24}"/>
                </a:ext>
              </a:extLst>
            </p:cNvPr>
            <p:cNvSpPr txBox="1"/>
            <p:nvPr/>
          </p:nvSpPr>
          <p:spPr>
            <a:xfrm>
              <a:off x="4066674" y="2943726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12.1%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BFDDE-5E08-0E78-9BF1-F263E0B0D621}"/>
                </a:ext>
              </a:extLst>
            </p:cNvPr>
            <p:cNvSpPr txBox="1"/>
            <p:nvPr/>
          </p:nvSpPr>
          <p:spPr>
            <a:xfrm>
              <a:off x="5839326" y="5366084"/>
              <a:ext cx="144462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6.0%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1F29D4-5C08-8734-FED9-53CB15837E20}"/>
                </a:ext>
              </a:extLst>
            </p:cNvPr>
            <p:cNvSpPr txBox="1"/>
            <p:nvPr/>
          </p:nvSpPr>
          <p:spPr>
            <a:xfrm>
              <a:off x="8878468" y="2839817"/>
              <a:ext cx="15664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18.7%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B57162-1247-8DDF-B816-6431B4A0C668}"/>
                </a:ext>
              </a:extLst>
            </p:cNvPr>
            <p:cNvSpPr txBox="1"/>
            <p:nvPr/>
          </p:nvSpPr>
          <p:spPr>
            <a:xfrm>
              <a:off x="5959642" y="1162326"/>
              <a:ext cx="144462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Actual 5.4%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9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08906-39FE-3863-5E83-844948DE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08" y="0"/>
            <a:ext cx="9328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3F826-E750-7858-B7D0-0857C595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7" y="0"/>
            <a:ext cx="9792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36234-88A2-23D3-FEF0-32FDCF79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7" y="0"/>
            <a:ext cx="10888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93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FFEA0-8E68-A3C6-0035-4F4F1399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67" y="0"/>
            <a:ext cx="973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8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B5AD2-A76A-530B-1766-73A004CC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6" y="0"/>
            <a:ext cx="1069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88CC6-4769-1EE2-A137-00B8568C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907"/>
            <a:ext cx="12192000" cy="56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40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2A325-7018-D3D0-593C-12AB21F5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13"/>
            <a:ext cx="12192000" cy="67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097D3-618E-4BC0-456E-BEAF2504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1" y="0"/>
            <a:ext cx="11354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9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53FC3-E84F-FCC8-AB4A-7788959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03"/>
            <a:ext cx="12192000" cy="54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5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FE267-4001-094F-324D-866694FF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46" y="0"/>
            <a:ext cx="7920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9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7C416-4AD2-0156-D0F7-7584A200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101"/>
            <a:ext cx="12192000" cy="57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B8FE-2F56-E4C2-D044-8BB2DD76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24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6C0E-33FF-47E5-3C8B-0C967B7D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92"/>
            <a:ext cx="12192000" cy="6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8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552D84-5A72-5D65-BA50-F5438780D652}"/>
              </a:ext>
            </a:extLst>
          </p:cNvPr>
          <p:cNvGrpSpPr/>
          <p:nvPr/>
        </p:nvGrpSpPr>
        <p:grpSpPr>
          <a:xfrm>
            <a:off x="0" y="1468706"/>
            <a:ext cx="12192000" cy="3920588"/>
            <a:chOff x="0" y="1468706"/>
            <a:chExt cx="12192000" cy="39205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9AC18C-6795-5757-3B59-FDF4E634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8706"/>
              <a:ext cx="12192000" cy="3920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DD3DE1-317B-EF9C-3605-1817C31D3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557" y="1882129"/>
              <a:ext cx="5022306" cy="3093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1428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25D2D-86D7-50E2-6E5E-38572D8A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090"/>
            <a:ext cx="12192000" cy="36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4F81C-380F-4CA4-3618-4F97C626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000"/>
            <a:ext cx="12192000" cy="3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50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5E5E1-9753-F545-A445-4490226E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0ABF2-7809-B98F-0AAF-5C8682A5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17" y="335012"/>
            <a:ext cx="10684166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D83A5-2E40-DC29-4F43-44E440D7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811"/>
            <a:ext cx="12192000" cy="54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1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63127-09FB-45B5-1B9C-FBA43AA0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822"/>
            <a:ext cx="12192000" cy="51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F7886-69E1-263E-A549-CF67FA7B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7" y="1099098"/>
            <a:ext cx="11455787" cy="46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Gemini was mocked online for producing “woke” versions of historical figures. Google Gemini">
            <a:extLst>
              <a:ext uri="{FF2B5EF4-FFF2-40B4-BE49-F238E27FC236}">
                <a16:creationId xmlns:a16="http://schemas.microsoft.com/office/drawing/2014/main" id="{0FAD05AC-A990-2CF6-2F37-42B27494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89" y="11294"/>
            <a:ext cx="6760022" cy="68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80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12239</TotalTime>
  <Words>220</Words>
  <Application>Microsoft Office PowerPoint</Application>
  <PresentationFormat>Widescreen</PresentationFormat>
  <Paragraphs>38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13</cp:revision>
  <dcterms:created xsi:type="dcterms:W3CDTF">2024-06-30T01:37:58Z</dcterms:created>
  <dcterms:modified xsi:type="dcterms:W3CDTF">2024-12-29T00:45:34Z</dcterms:modified>
</cp:coreProperties>
</file>